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8" r:id="rId4"/>
    <p:sldId id="259" r:id="rId5"/>
    <p:sldId id="261" r:id="rId6"/>
    <p:sldId id="262" r:id="rId7"/>
    <p:sldId id="263" r:id="rId8"/>
    <p:sldId id="266" r:id="rId9"/>
    <p:sldId id="268" r:id="rId10"/>
    <p:sldId id="270" r:id="rId11"/>
    <p:sldId id="265" r:id="rId12"/>
    <p:sldId id="264" r:id="rId13"/>
    <p:sldId id="267" r:id="rId14"/>
    <p:sldId id="269" r:id="rId15"/>
    <p:sldId id="271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064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339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9031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231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5108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414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12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381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9390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891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8283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DF95F-3F7D-4649-93DF-158AF125E5FC}" type="datetimeFigureOut">
              <a:rPr lang="es-MX" smtClean="0"/>
              <a:t>13/05/2012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B8F67-3787-4F79-8D37-54E83B8E38C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902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 smtClean="0"/>
              <a:t>Here</a:t>
            </a:r>
            <a:r>
              <a:rPr lang="es-MX" dirty="0" smtClean="0"/>
              <a:t> are </a:t>
            </a:r>
            <a:r>
              <a:rPr lang="es-MX" dirty="0" err="1" smtClean="0"/>
              <a:t>some</a:t>
            </a:r>
            <a:r>
              <a:rPr lang="es-MX" dirty="0" smtClean="0"/>
              <a:t> ideas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/>
              <a:t> </a:t>
            </a:r>
            <a:r>
              <a:rPr lang="es-MX" dirty="0" err="1" smtClean="0"/>
              <a:t>might</a:t>
            </a:r>
            <a:r>
              <a:rPr lang="es-MX" dirty="0" smtClean="0"/>
              <a:t> </a:t>
            </a:r>
            <a:r>
              <a:rPr lang="es-MX" dirty="0" err="1" smtClean="0"/>
              <a:t>want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consider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103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hedieline.com/storage/300111d01.jpg?__SQUARESPACE_CACHEVERSION=1296398185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09"/>
            <a:ext cx="6667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www.thedieline.com/storage/10_12_10f03.jpg?__SQUARESPACE_CACHEVERSION=12869073979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3510"/>
            <a:ext cx="4355976" cy="306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104" y="4365104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Two</a:t>
            </a:r>
            <a:r>
              <a:rPr lang="es-MX" dirty="0" smtClean="0"/>
              <a:t> more </a:t>
            </a:r>
            <a:r>
              <a:rPr lang="es-MX" dirty="0" err="1" smtClean="0"/>
              <a:t>examples</a:t>
            </a:r>
            <a:r>
              <a:rPr lang="es-MX" dirty="0" smtClean="0"/>
              <a:t> of  </a:t>
            </a:r>
            <a:r>
              <a:rPr lang="es-MX" dirty="0" err="1" smtClean="0"/>
              <a:t>different</a:t>
            </a:r>
            <a:r>
              <a:rPr lang="es-MX" dirty="0" smtClean="0"/>
              <a:t> </a:t>
            </a:r>
            <a:r>
              <a:rPr lang="es-MX" dirty="0" err="1" smtClean="0"/>
              <a:t>SKU’s</a:t>
            </a:r>
            <a:r>
              <a:rPr lang="es-MX" dirty="0" smtClean="0"/>
              <a:t> </a:t>
            </a:r>
            <a:r>
              <a:rPr lang="es-MX" dirty="0" err="1" smtClean="0"/>
              <a:t>under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same</a:t>
            </a:r>
            <a:r>
              <a:rPr lang="es-MX" dirty="0" smtClean="0"/>
              <a:t> </a:t>
            </a:r>
            <a:r>
              <a:rPr lang="es-MX" dirty="0" err="1" smtClean="0"/>
              <a:t>brand</a:t>
            </a:r>
            <a:r>
              <a:rPr lang="es-MX" dirty="0" smtClean="0"/>
              <a:t> </a:t>
            </a:r>
            <a:r>
              <a:rPr lang="es-MX" dirty="0" err="1" smtClean="0"/>
              <a:t>personality</a:t>
            </a:r>
            <a:r>
              <a:rPr lang="es-MX" dirty="0" smtClean="0"/>
              <a:t>.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one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bottom</a:t>
            </a:r>
            <a:r>
              <a:rPr lang="es-MX" dirty="0" smtClean="0"/>
              <a:t> 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too</a:t>
            </a:r>
            <a:r>
              <a:rPr lang="es-MX" dirty="0" smtClean="0"/>
              <a:t> </a:t>
            </a:r>
            <a:r>
              <a:rPr lang="es-MX" dirty="0" err="1" smtClean="0"/>
              <a:t>bright</a:t>
            </a:r>
            <a:r>
              <a:rPr lang="es-MX" dirty="0" smtClean="0"/>
              <a:t>, </a:t>
            </a:r>
            <a:r>
              <a:rPr lang="es-MX" dirty="0" err="1" smtClean="0"/>
              <a:t>while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top MOOS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too</a:t>
            </a:r>
            <a:r>
              <a:rPr lang="es-MX" dirty="0" smtClean="0"/>
              <a:t> </a:t>
            </a:r>
            <a:r>
              <a:rPr lang="es-MX" dirty="0" err="1" smtClean="0"/>
              <a:t>clinical</a:t>
            </a:r>
            <a:r>
              <a:rPr lang="es-MX" dirty="0" smtClean="0"/>
              <a:t>,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might</a:t>
            </a:r>
            <a:r>
              <a:rPr lang="es-MX" dirty="0" smtClean="0"/>
              <a:t> </a:t>
            </a:r>
            <a:r>
              <a:rPr lang="es-MX" dirty="0" err="1" smtClean="0"/>
              <a:t>want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be </a:t>
            </a:r>
            <a:r>
              <a:rPr lang="es-MX" dirty="0" err="1" smtClean="0"/>
              <a:t>right</a:t>
            </a:r>
            <a:r>
              <a:rPr lang="es-MX" dirty="0" smtClean="0"/>
              <a:t> in </a:t>
            </a:r>
            <a:r>
              <a:rPr lang="es-MX" dirty="0" err="1" smtClean="0"/>
              <a:t>between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9778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err="1" smtClean="0"/>
              <a:t>Don’ts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40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05_15_11_amaz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76672"/>
            <a:ext cx="6667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472514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Way</a:t>
            </a:r>
            <a:r>
              <a:rPr lang="es-MX" dirty="0" smtClean="0"/>
              <a:t> </a:t>
            </a:r>
            <a:r>
              <a:rPr lang="es-MX" dirty="0" err="1" smtClean="0"/>
              <a:t>too</a:t>
            </a:r>
            <a:r>
              <a:rPr lang="es-MX" dirty="0" smtClean="0"/>
              <a:t> </a:t>
            </a:r>
            <a:r>
              <a:rPr lang="es-MX" dirty="0" err="1" smtClean="0"/>
              <a:t>clinical</a:t>
            </a:r>
            <a:r>
              <a:rPr lang="es-MX" dirty="0" smtClean="0"/>
              <a:t>.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want</a:t>
            </a:r>
            <a:r>
              <a:rPr lang="es-MX" dirty="0" smtClean="0"/>
              <a:t> a </a:t>
            </a:r>
            <a:r>
              <a:rPr lang="es-MX" dirty="0" err="1" smtClean="0"/>
              <a:t>personable</a:t>
            </a:r>
            <a:r>
              <a:rPr lang="es-MX" dirty="0" smtClean="0"/>
              <a:t>, </a:t>
            </a:r>
            <a:r>
              <a:rPr lang="es-MX" dirty="0" err="1" smtClean="0"/>
              <a:t>relatable</a:t>
            </a:r>
            <a:r>
              <a:rPr lang="es-MX" dirty="0" smtClean="0"/>
              <a:t> </a:t>
            </a:r>
            <a:r>
              <a:rPr lang="es-MX" dirty="0" err="1" smtClean="0"/>
              <a:t>brand</a:t>
            </a:r>
            <a:r>
              <a:rPr lang="es-MX" dirty="0" smtClean="0"/>
              <a:t>, </a:t>
            </a:r>
            <a:r>
              <a:rPr lang="es-MX" dirty="0" err="1" smtClean="0"/>
              <a:t>it</a:t>
            </a:r>
            <a:r>
              <a:rPr lang="es-MX" dirty="0" smtClean="0"/>
              <a:t> has </a:t>
            </a:r>
            <a:r>
              <a:rPr lang="es-MX" dirty="0" err="1" smtClean="0"/>
              <a:t>to</a:t>
            </a:r>
            <a:r>
              <a:rPr lang="es-MX" dirty="0" smtClean="0"/>
              <a:t> be </a:t>
            </a:r>
            <a:r>
              <a:rPr lang="es-MX" dirty="0" err="1" smtClean="0"/>
              <a:t>all</a:t>
            </a:r>
            <a:r>
              <a:rPr lang="es-MX" dirty="0" smtClean="0"/>
              <a:t> </a:t>
            </a:r>
            <a:r>
              <a:rPr lang="es-MX" dirty="0" err="1" smtClean="0"/>
              <a:t>about</a:t>
            </a:r>
            <a:r>
              <a:rPr lang="es-MX" dirty="0" smtClean="0"/>
              <a:t> </a:t>
            </a:r>
            <a:r>
              <a:rPr lang="es-MX" dirty="0" err="1" smtClean="0"/>
              <a:t>emotion</a:t>
            </a:r>
            <a:r>
              <a:rPr lang="es-MX" dirty="0" smtClean="0"/>
              <a:t>, </a:t>
            </a:r>
            <a:r>
              <a:rPr lang="es-MX" dirty="0" err="1" smtClean="0"/>
              <a:t>about</a:t>
            </a:r>
            <a:r>
              <a:rPr lang="es-MX" dirty="0" smtClean="0"/>
              <a:t> </a:t>
            </a:r>
            <a:r>
              <a:rPr lang="es-MX" dirty="0" err="1" smtClean="0"/>
              <a:t>feeling</a:t>
            </a:r>
            <a:r>
              <a:rPr lang="es-MX" dirty="0" smtClean="0"/>
              <a:t> </a:t>
            </a:r>
            <a:r>
              <a:rPr lang="es-MX" dirty="0" err="1" smtClean="0"/>
              <a:t>good</a:t>
            </a:r>
            <a:r>
              <a:rPr lang="es-MX" dirty="0" smtClean="0"/>
              <a:t> </a:t>
            </a:r>
            <a:r>
              <a:rPr lang="es-MX" dirty="0" err="1" smtClean="0"/>
              <a:t>about</a:t>
            </a:r>
            <a:r>
              <a:rPr lang="es-MX" dirty="0" smtClean="0"/>
              <a:t> </a:t>
            </a:r>
            <a:r>
              <a:rPr lang="es-MX" dirty="0" err="1" smtClean="0"/>
              <a:t>ourselves</a:t>
            </a:r>
            <a:r>
              <a:rPr lang="es-MX" dirty="0" smtClean="0"/>
              <a:t>, </a:t>
            </a:r>
            <a:r>
              <a:rPr lang="es-MX" dirty="0" err="1" smtClean="0"/>
              <a:t>freedom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564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04_27_11_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6667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4221088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enough</a:t>
            </a:r>
            <a:r>
              <a:rPr lang="es-MX" dirty="0" smtClean="0"/>
              <a:t> </a:t>
            </a:r>
            <a:r>
              <a:rPr lang="es-MX" dirty="0" err="1" smtClean="0"/>
              <a:t>branding</a:t>
            </a:r>
            <a:r>
              <a:rPr lang="es-MX" dirty="0" smtClean="0"/>
              <a:t> </a:t>
            </a:r>
            <a:r>
              <a:rPr lang="es-MX" dirty="0" err="1" smtClean="0"/>
              <a:t>going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here</a:t>
            </a:r>
            <a:r>
              <a:rPr lang="es-MX" dirty="0" smtClean="0"/>
              <a:t>. Front </a:t>
            </a:r>
            <a:r>
              <a:rPr lang="es-MX" dirty="0" err="1" smtClean="0"/>
              <a:t>panels</a:t>
            </a:r>
            <a:r>
              <a:rPr lang="es-MX" dirty="0" smtClean="0"/>
              <a:t> </a:t>
            </a:r>
            <a:r>
              <a:rPr lang="es-MX" dirty="0" err="1" smtClean="0"/>
              <a:t>communicate</a:t>
            </a:r>
            <a:r>
              <a:rPr lang="es-MX" dirty="0" smtClean="0"/>
              <a:t> </a:t>
            </a:r>
            <a:r>
              <a:rPr lang="es-MX" dirty="0" err="1" smtClean="0"/>
              <a:t>nothing</a:t>
            </a:r>
            <a:r>
              <a:rPr lang="es-MX" dirty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you</a:t>
            </a:r>
            <a:r>
              <a:rPr lang="es-MX" dirty="0" smtClean="0"/>
              <a:t> </a:t>
            </a:r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read</a:t>
            </a:r>
            <a:r>
              <a:rPr lang="es-MX" dirty="0" smtClean="0"/>
              <a:t>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they</a:t>
            </a:r>
            <a:r>
              <a:rPr lang="es-MX" dirty="0" smtClean="0"/>
              <a:t> </a:t>
            </a:r>
            <a:r>
              <a:rPr lang="es-MX" dirty="0" err="1" smtClean="0"/>
              <a:t>say</a:t>
            </a:r>
            <a:r>
              <a:rPr lang="es-MX" dirty="0" smtClean="0"/>
              <a:t>. </a:t>
            </a:r>
            <a:r>
              <a:rPr lang="es-MX" dirty="0" err="1" smtClean="0"/>
              <a:t>The</a:t>
            </a:r>
            <a:r>
              <a:rPr lang="es-MX" dirty="0" smtClean="0"/>
              <a:t> color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pleasant</a:t>
            </a:r>
            <a:r>
              <a:rPr lang="es-MX" dirty="0" smtClean="0"/>
              <a:t> at </a:t>
            </a:r>
            <a:r>
              <a:rPr lang="es-MX" dirty="0" err="1" smtClean="0"/>
              <a:t>all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709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thedieline.com/storage/130211f01.jpg?__SQUARESPACE_CACHEVERSION=12975778184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47"/>
            <a:ext cx="6667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869160"/>
            <a:ext cx="8748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Again</a:t>
            </a:r>
            <a:r>
              <a:rPr lang="es-MX" dirty="0" smtClean="0"/>
              <a:t>,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having</a:t>
            </a:r>
            <a:r>
              <a:rPr lang="es-MX" dirty="0" smtClean="0"/>
              <a:t> </a:t>
            </a:r>
            <a:r>
              <a:rPr lang="es-MX" dirty="0" err="1" smtClean="0"/>
              <a:t>any</a:t>
            </a:r>
            <a:r>
              <a:rPr lang="es-MX" dirty="0" smtClean="0"/>
              <a:t> </a:t>
            </a:r>
            <a:r>
              <a:rPr lang="es-MX" dirty="0" err="1" smtClean="0"/>
              <a:t>communication</a:t>
            </a:r>
            <a:r>
              <a:rPr lang="es-MX" dirty="0" smtClean="0"/>
              <a:t> (</a:t>
            </a:r>
            <a:r>
              <a:rPr lang="es-MX" dirty="0" err="1" smtClean="0"/>
              <a:t>even</a:t>
            </a:r>
            <a:r>
              <a:rPr lang="es-MX" dirty="0" smtClean="0"/>
              <a:t> </a:t>
            </a:r>
            <a:r>
              <a:rPr lang="es-MX" dirty="0" err="1" smtClean="0"/>
              <a:t>if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packaging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beautiful</a:t>
            </a:r>
            <a:r>
              <a:rPr lang="es-MX" dirty="0" smtClean="0"/>
              <a:t>).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don’t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a </a:t>
            </a:r>
            <a:r>
              <a:rPr lang="es-MX" dirty="0" err="1" smtClean="0"/>
              <a:t>lot</a:t>
            </a:r>
            <a:r>
              <a:rPr lang="es-MX" dirty="0" smtClean="0"/>
              <a:t> of </a:t>
            </a:r>
            <a:r>
              <a:rPr lang="es-MX" dirty="0" err="1" smtClean="0"/>
              <a:t>communication</a:t>
            </a:r>
            <a:r>
              <a:rPr lang="es-MX" dirty="0" smtClean="0"/>
              <a:t> </a:t>
            </a:r>
            <a:r>
              <a:rPr lang="es-MX" dirty="0" err="1" smtClean="0"/>
              <a:t>efforts</a:t>
            </a:r>
            <a:r>
              <a:rPr lang="es-MX" dirty="0" smtClean="0"/>
              <a:t>, </a:t>
            </a:r>
            <a:r>
              <a:rPr lang="es-MX" dirty="0" err="1" smtClean="0"/>
              <a:t>flyers</a:t>
            </a:r>
            <a:r>
              <a:rPr lang="es-MX" dirty="0" smtClean="0"/>
              <a:t>, </a:t>
            </a:r>
            <a:r>
              <a:rPr lang="es-MX" dirty="0" err="1" smtClean="0"/>
              <a:t>campaigns</a:t>
            </a:r>
            <a:r>
              <a:rPr lang="es-MX" dirty="0" smtClean="0"/>
              <a:t>, etc. So </a:t>
            </a:r>
            <a:r>
              <a:rPr lang="es-MX" dirty="0" err="1" smtClean="0"/>
              <a:t>our</a:t>
            </a:r>
            <a:r>
              <a:rPr lang="es-MX" dirty="0" smtClean="0"/>
              <a:t> </a:t>
            </a:r>
            <a:r>
              <a:rPr lang="es-MX" dirty="0" err="1" smtClean="0"/>
              <a:t>packaging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main</a:t>
            </a:r>
            <a:r>
              <a:rPr lang="es-MX" dirty="0" smtClean="0"/>
              <a:t> </a:t>
            </a:r>
            <a:r>
              <a:rPr lang="es-MX" dirty="0" err="1" smtClean="0"/>
              <a:t>communication</a:t>
            </a:r>
            <a:r>
              <a:rPr lang="es-MX" dirty="0" smtClean="0"/>
              <a:t> </a:t>
            </a:r>
            <a:r>
              <a:rPr lang="es-MX" dirty="0" err="1" smtClean="0"/>
              <a:t>vehicle</a:t>
            </a:r>
            <a:r>
              <a:rPr lang="es-MX" dirty="0" smtClean="0"/>
              <a:t>,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can’t</a:t>
            </a:r>
            <a:r>
              <a:rPr lang="es-MX" dirty="0" smtClean="0"/>
              <a:t> </a:t>
            </a:r>
            <a:r>
              <a:rPr lang="es-MX" dirty="0" err="1" smtClean="0"/>
              <a:t>afford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have</a:t>
            </a:r>
            <a:r>
              <a:rPr lang="es-MX" dirty="0" smtClean="0"/>
              <a:t> </a:t>
            </a:r>
            <a:r>
              <a:rPr lang="es-MX" dirty="0" err="1" smtClean="0"/>
              <a:t>such</a:t>
            </a:r>
            <a:r>
              <a:rPr lang="es-MX" dirty="0" smtClean="0"/>
              <a:t> a </a:t>
            </a:r>
            <a:r>
              <a:rPr lang="es-MX" dirty="0" err="1" smtClean="0"/>
              <a:t>plain</a:t>
            </a:r>
            <a:r>
              <a:rPr lang="es-MX" dirty="0" smtClean="0"/>
              <a:t> </a:t>
            </a:r>
            <a:r>
              <a:rPr lang="es-MX" dirty="0" err="1" smtClean="0"/>
              <a:t>communication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208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hedieline.com/storage/post-images/Kio_kio_line_DL.jpg?__SQUARESPACE_CACHEVERSION=12804149391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2549"/>
            <a:ext cx="66675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414908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also</a:t>
            </a:r>
            <a:r>
              <a:rPr lang="es-MX" dirty="0" smtClean="0"/>
              <a:t> </a:t>
            </a:r>
            <a:r>
              <a:rPr lang="es-MX" dirty="0" err="1" smtClean="0"/>
              <a:t>too</a:t>
            </a:r>
            <a:r>
              <a:rPr lang="es-MX" dirty="0" smtClean="0"/>
              <a:t> </a:t>
            </a:r>
            <a:r>
              <a:rPr lang="es-MX" dirty="0" err="1" smtClean="0"/>
              <a:t>clean</a:t>
            </a:r>
            <a:r>
              <a:rPr lang="es-MX" dirty="0" smtClean="0"/>
              <a:t>, </a:t>
            </a:r>
            <a:r>
              <a:rPr lang="es-MX" dirty="0" err="1" smtClean="0"/>
              <a:t>too</a:t>
            </a:r>
            <a:r>
              <a:rPr lang="es-MX" dirty="0" smtClean="0"/>
              <a:t> </a:t>
            </a:r>
            <a:r>
              <a:rPr lang="es-MX" dirty="0" err="1" smtClean="0"/>
              <a:t>minimalist</a:t>
            </a:r>
            <a:r>
              <a:rPr lang="es-MX" dirty="0" smtClean="0"/>
              <a:t>,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pattern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not</a:t>
            </a:r>
            <a:r>
              <a:rPr lang="es-MX" dirty="0" smtClean="0"/>
              <a:t> </a:t>
            </a:r>
            <a:r>
              <a:rPr lang="es-MX" dirty="0" err="1" smtClean="0"/>
              <a:t>helping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get</a:t>
            </a:r>
            <a:r>
              <a:rPr lang="es-MX" dirty="0" smtClean="0"/>
              <a:t> </a:t>
            </a:r>
            <a:r>
              <a:rPr lang="es-MX" dirty="0" err="1" smtClean="0"/>
              <a:t>an</a:t>
            </a:r>
            <a:r>
              <a:rPr lang="es-MX" dirty="0" smtClean="0"/>
              <a:t> </a:t>
            </a:r>
            <a:r>
              <a:rPr lang="es-MX" dirty="0" err="1" smtClean="0"/>
              <a:t>emotional</a:t>
            </a:r>
            <a:r>
              <a:rPr lang="es-MX" dirty="0" smtClean="0"/>
              <a:t> bond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brand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3020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thedieline.com/storage/08_06_11_votree_1.jpg?__SQUARESPACE_CACHEVERSION=131266352485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51520" y="188640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thedieline.com/storage/post-images/11_21_11_myrtle1.jpg?__SQUARESPACE_CACHEVERSION=13219052065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3522390"/>
            <a:ext cx="6667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7668344" y="4653136"/>
            <a:ext cx="1296144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6" name="Straight Arrow Connector 5"/>
          <p:cNvCxnSpPr>
            <a:endCxn id="4" idx="0"/>
          </p:cNvCxnSpPr>
          <p:nvPr/>
        </p:nvCxnSpPr>
        <p:spPr>
          <a:xfrm>
            <a:off x="8316416" y="2636912"/>
            <a:ext cx="0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88024" y="2267580"/>
            <a:ext cx="4330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Identifies</a:t>
            </a:r>
            <a:r>
              <a:rPr lang="es-MX" dirty="0" smtClean="0"/>
              <a:t>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type</a:t>
            </a:r>
            <a:r>
              <a:rPr lang="es-MX" dirty="0" smtClean="0"/>
              <a:t> of </a:t>
            </a:r>
            <a:r>
              <a:rPr lang="es-MX" dirty="0" err="1" smtClean="0"/>
              <a:t>flower</a:t>
            </a:r>
            <a:r>
              <a:rPr lang="es-MX" dirty="0" smtClean="0"/>
              <a:t>/</a:t>
            </a:r>
            <a:r>
              <a:rPr lang="es-MX" dirty="0" err="1" smtClean="0"/>
              <a:t>plant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inside</a:t>
            </a:r>
            <a:endParaRPr lang="es-MX" dirty="0"/>
          </a:p>
        </p:txBody>
      </p:sp>
      <p:sp>
        <p:nvSpPr>
          <p:cNvPr id="8" name="TextBox 7"/>
          <p:cNvSpPr txBox="1"/>
          <p:nvPr/>
        </p:nvSpPr>
        <p:spPr>
          <a:xfrm>
            <a:off x="3325531" y="467380"/>
            <a:ext cx="2484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a </a:t>
            </a:r>
            <a:r>
              <a:rPr lang="es-MX" dirty="0" err="1" smtClean="0"/>
              <a:t>great</a:t>
            </a:r>
            <a:r>
              <a:rPr lang="es-MX" dirty="0" smtClean="0"/>
              <a:t> </a:t>
            </a:r>
            <a:r>
              <a:rPr lang="es-MX" dirty="0" err="1" smtClean="0"/>
              <a:t>execution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0996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dieline.com/storage/08_31_11_aura_1.jpg?__SQUARESPACE_CACHEVERSION=13148342528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5" y="66675"/>
            <a:ext cx="6667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thedieline.com/storage/08_29_11_moya_1.jpg?__SQUARESPACE_CACHEVERSION=13146462927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033" y="3488304"/>
            <a:ext cx="6667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48264" y="4077072"/>
            <a:ext cx="1820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Very</a:t>
            </a:r>
            <a:r>
              <a:rPr lang="es-MX" dirty="0" smtClean="0"/>
              <a:t> </a:t>
            </a:r>
            <a:r>
              <a:rPr lang="es-MX" dirty="0" err="1" smtClean="0"/>
              <a:t>clean</a:t>
            </a:r>
            <a:r>
              <a:rPr lang="es-MX" dirty="0"/>
              <a:t> </a:t>
            </a:r>
            <a:r>
              <a:rPr lang="es-MX" dirty="0" err="1" smtClean="0"/>
              <a:t>design</a:t>
            </a:r>
            <a:endParaRPr lang="es-MX" dirty="0"/>
          </a:p>
        </p:txBody>
      </p:sp>
      <p:sp>
        <p:nvSpPr>
          <p:cNvPr id="5" name="TextBox 4"/>
          <p:cNvSpPr txBox="1"/>
          <p:nvPr/>
        </p:nvSpPr>
        <p:spPr>
          <a:xfrm>
            <a:off x="6729102" y="304258"/>
            <a:ext cx="24148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 </a:t>
            </a:r>
            <a:r>
              <a:rPr lang="es-MX" dirty="0" err="1" smtClean="0"/>
              <a:t>like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weight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brand</a:t>
            </a:r>
            <a:r>
              <a:rPr lang="es-MX" dirty="0" smtClean="0"/>
              <a:t> </a:t>
            </a:r>
            <a:r>
              <a:rPr lang="es-MX" dirty="0" err="1" smtClean="0"/>
              <a:t>here</a:t>
            </a:r>
            <a:r>
              <a:rPr lang="es-MX" dirty="0" smtClean="0"/>
              <a:t>. </a:t>
            </a:r>
            <a:r>
              <a:rPr lang="es-MX" dirty="0" err="1" smtClean="0"/>
              <a:t>Also</a:t>
            </a:r>
            <a:r>
              <a:rPr lang="es-MX" dirty="0" smtClean="0"/>
              <a:t>, </a:t>
            </a:r>
            <a:r>
              <a:rPr lang="es-MX" dirty="0" err="1" smtClean="0"/>
              <a:t>they</a:t>
            </a:r>
            <a:r>
              <a:rPr lang="es-MX" dirty="0" smtClean="0"/>
              <a:t> “</a:t>
            </a:r>
            <a:r>
              <a:rPr lang="es-MX" dirty="0" err="1" smtClean="0"/>
              <a:t>branded</a:t>
            </a:r>
            <a:r>
              <a:rPr lang="es-MX" dirty="0" smtClean="0"/>
              <a:t>” </a:t>
            </a:r>
            <a:r>
              <a:rPr lang="es-MX" dirty="0" err="1" smtClean="0"/>
              <a:t>each</a:t>
            </a:r>
            <a:r>
              <a:rPr lang="es-MX" dirty="0" smtClean="0"/>
              <a:t> SKU,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one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front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TranquiliT</a:t>
            </a:r>
            <a:r>
              <a:rPr lang="es-MX" dirty="0" smtClean="0"/>
              <a:t>, </a:t>
            </a:r>
            <a:r>
              <a:rPr lang="es-MX" dirty="0" err="1" smtClean="0"/>
              <a:t>which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similar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we</a:t>
            </a:r>
            <a:r>
              <a:rPr lang="es-MX" dirty="0" smtClean="0"/>
              <a:t> are </a:t>
            </a:r>
            <a:r>
              <a:rPr lang="es-MX" dirty="0" err="1" smtClean="0"/>
              <a:t>doing</a:t>
            </a:r>
            <a:r>
              <a:rPr lang="es-MX" dirty="0" smtClean="0"/>
              <a:t>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0696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Untitled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11"/>
            <a:ext cx="6667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7" y="3967111"/>
            <a:ext cx="5143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4088" y="4869160"/>
            <a:ext cx="3779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This</a:t>
            </a:r>
            <a:r>
              <a:rPr lang="es-MX" dirty="0" smtClean="0"/>
              <a:t> “</a:t>
            </a:r>
            <a:r>
              <a:rPr lang="es-MX" dirty="0" err="1" smtClean="0"/>
              <a:t>smoke</a:t>
            </a:r>
            <a:r>
              <a:rPr lang="es-MX" dirty="0" smtClean="0"/>
              <a:t>” </a:t>
            </a:r>
            <a:r>
              <a:rPr lang="es-MX" dirty="0" err="1" smtClean="0"/>
              <a:t>texture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close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what</a:t>
            </a:r>
            <a:r>
              <a:rPr lang="es-MX" dirty="0" smtClean="0"/>
              <a:t> I </a:t>
            </a:r>
            <a:r>
              <a:rPr lang="es-MX" dirty="0" err="1" smtClean="0"/>
              <a:t>had</a:t>
            </a:r>
            <a:r>
              <a:rPr lang="es-MX" dirty="0" smtClean="0"/>
              <a:t> in </a:t>
            </a:r>
            <a:r>
              <a:rPr lang="es-MX" dirty="0" err="1" smtClean="0"/>
              <a:t>mind</a:t>
            </a:r>
            <a:r>
              <a:rPr lang="es-MX" dirty="0" smtClean="0"/>
              <a:t> at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beginning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project</a:t>
            </a:r>
            <a:r>
              <a:rPr lang="es-MX" dirty="0" smtClean="0"/>
              <a:t>, </a:t>
            </a:r>
            <a:r>
              <a:rPr lang="es-MX" dirty="0" err="1" smtClean="0"/>
              <a:t>however</a:t>
            </a:r>
            <a:r>
              <a:rPr lang="es-MX" dirty="0" smtClean="0"/>
              <a:t> </a:t>
            </a:r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want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stay</a:t>
            </a:r>
            <a:r>
              <a:rPr lang="es-MX" dirty="0" smtClean="0"/>
              <a:t> </a:t>
            </a:r>
            <a:r>
              <a:rPr lang="es-MX" dirty="0" err="1" smtClean="0"/>
              <a:t>away</a:t>
            </a:r>
            <a:r>
              <a:rPr lang="es-MX" dirty="0" smtClean="0"/>
              <a:t> </a:t>
            </a:r>
            <a:r>
              <a:rPr lang="es-MX" dirty="0" err="1" smtClean="0"/>
              <a:t>from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black</a:t>
            </a:r>
            <a:r>
              <a:rPr lang="es-MX" dirty="0" smtClean="0"/>
              <a:t> color.</a:t>
            </a:r>
            <a:endParaRPr lang="es-MX" dirty="0"/>
          </a:p>
        </p:txBody>
      </p:sp>
      <p:sp>
        <p:nvSpPr>
          <p:cNvPr id="5" name="TextBox 4"/>
          <p:cNvSpPr txBox="1"/>
          <p:nvPr/>
        </p:nvSpPr>
        <p:spPr>
          <a:xfrm>
            <a:off x="5393107" y="1688401"/>
            <a:ext cx="3779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a </a:t>
            </a:r>
            <a:r>
              <a:rPr lang="es-MX" dirty="0" err="1" smtClean="0"/>
              <a:t>great</a:t>
            </a:r>
            <a:r>
              <a:rPr lang="es-MX" dirty="0" smtClean="0"/>
              <a:t> </a:t>
            </a:r>
            <a:r>
              <a:rPr lang="es-MX" dirty="0" err="1" smtClean="0"/>
              <a:t>execution</a:t>
            </a:r>
            <a:r>
              <a:rPr lang="es-MX" dirty="0" smtClean="0"/>
              <a:t>, </a:t>
            </a:r>
            <a:r>
              <a:rPr lang="es-MX" dirty="0" err="1" smtClean="0"/>
              <a:t>clean</a:t>
            </a:r>
            <a:r>
              <a:rPr lang="es-MX" dirty="0" smtClean="0"/>
              <a:t>, </a:t>
            </a:r>
            <a:r>
              <a:rPr lang="es-MX" dirty="0" err="1" smtClean="0"/>
              <a:t>fresh</a:t>
            </a:r>
            <a:r>
              <a:rPr lang="es-MX" dirty="0" smtClean="0"/>
              <a:t>, </a:t>
            </a:r>
            <a:r>
              <a:rPr lang="es-MX" dirty="0" err="1" smtClean="0"/>
              <a:t>yet</a:t>
            </a:r>
            <a:r>
              <a:rPr lang="es-MX" dirty="0" smtClean="0"/>
              <a:t> </a:t>
            </a:r>
            <a:r>
              <a:rPr lang="es-MX" dirty="0" err="1" smtClean="0"/>
              <a:t>it’s</a:t>
            </a:r>
            <a:r>
              <a:rPr lang="es-MX" dirty="0" smtClean="0"/>
              <a:t> </a:t>
            </a:r>
            <a:r>
              <a:rPr lang="es-MX" dirty="0" err="1" smtClean="0"/>
              <a:t>not</a:t>
            </a:r>
            <a:r>
              <a:rPr lang="es-MX" dirty="0" smtClean="0"/>
              <a:t> “</a:t>
            </a:r>
            <a:r>
              <a:rPr lang="es-MX" dirty="0" err="1" smtClean="0"/>
              <a:t>clinical</a:t>
            </a:r>
            <a:r>
              <a:rPr lang="es-MX" dirty="0" smtClean="0"/>
              <a:t>” </a:t>
            </a:r>
            <a:r>
              <a:rPr lang="es-MX" dirty="0" err="1" smtClean="0"/>
              <a:t>it’s</a:t>
            </a:r>
            <a:r>
              <a:rPr lang="es-MX" dirty="0" smtClean="0"/>
              <a:t> more </a:t>
            </a:r>
            <a:r>
              <a:rPr lang="es-MX" dirty="0" err="1" smtClean="0"/>
              <a:t>personable</a:t>
            </a:r>
            <a:r>
              <a:rPr lang="es-MX" dirty="0" smtClean="0"/>
              <a:t>. I </a:t>
            </a:r>
            <a:r>
              <a:rPr lang="es-MX" dirty="0" err="1" smtClean="0"/>
              <a:t>like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design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plants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7447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662011body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6728"/>
            <a:ext cx="666750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5589240"/>
            <a:ext cx="6787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consisency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collor</a:t>
            </a:r>
            <a:r>
              <a:rPr lang="es-MX" dirty="0" smtClean="0"/>
              <a:t> pallet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very</a:t>
            </a:r>
            <a:r>
              <a:rPr lang="es-MX" dirty="0" smtClean="0"/>
              <a:t> </a:t>
            </a:r>
            <a:r>
              <a:rPr lang="es-MX" dirty="0" err="1" smtClean="0"/>
              <a:t>good</a:t>
            </a:r>
            <a:r>
              <a:rPr lang="es-MX" dirty="0" smtClean="0"/>
              <a:t>.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colors</a:t>
            </a:r>
            <a:r>
              <a:rPr lang="es-MX" dirty="0" smtClean="0"/>
              <a:t> are a bit </a:t>
            </a:r>
            <a:r>
              <a:rPr lang="es-MX" dirty="0" err="1" smtClean="0"/>
              <a:t>too</a:t>
            </a:r>
            <a:r>
              <a:rPr lang="es-MX" dirty="0" smtClean="0"/>
              <a:t> </a:t>
            </a:r>
            <a:r>
              <a:rPr lang="es-MX" dirty="0" err="1" smtClean="0"/>
              <a:t>dark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our</a:t>
            </a:r>
            <a:r>
              <a:rPr lang="es-MX" dirty="0" smtClean="0"/>
              <a:t> </a:t>
            </a:r>
            <a:r>
              <a:rPr lang="es-MX" dirty="0" err="1" smtClean="0"/>
              <a:t>application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6638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1.gstatic.com/images?q=tbn:ANd9GcTmw6-lu6PlSAE4UdE0FrrtbQKMN4uvgdDtCDQ96gq3ktB-nEH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81" y="188640"/>
            <a:ext cx="19050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548680"/>
            <a:ext cx="969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ethereal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3185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05_19_11ulta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7172" name="Picture 4" descr="05_19_11ult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5627"/>
            <a:ext cx="6667500" cy="583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69246" y="5033630"/>
            <a:ext cx="56672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There</a:t>
            </a:r>
            <a:r>
              <a:rPr lang="es-MX" dirty="0" smtClean="0"/>
              <a:t> has </a:t>
            </a:r>
            <a:r>
              <a:rPr lang="es-MX" dirty="0" err="1" smtClean="0"/>
              <a:t>to</a:t>
            </a:r>
            <a:r>
              <a:rPr lang="es-MX" dirty="0" smtClean="0"/>
              <a:t> be </a:t>
            </a:r>
            <a:r>
              <a:rPr lang="es-MX" dirty="0" err="1" smtClean="0"/>
              <a:t>enough</a:t>
            </a:r>
            <a:r>
              <a:rPr lang="es-MX" dirty="0" smtClean="0"/>
              <a:t> </a:t>
            </a:r>
            <a:r>
              <a:rPr lang="es-MX" dirty="0" err="1" smtClean="0"/>
              <a:t>flexibility</a:t>
            </a:r>
            <a:r>
              <a:rPr lang="es-MX" dirty="0" smtClean="0"/>
              <a:t> so </a:t>
            </a:r>
            <a:r>
              <a:rPr lang="es-MX" dirty="0" err="1" smtClean="0"/>
              <a:t>that</a:t>
            </a:r>
            <a:r>
              <a:rPr lang="es-MX" dirty="0" smtClean="0"/>
              <a:t>  </a:t>
            </a:r>
            <a:r>
              <a:rPr lang="es-MX" dirty="0" err="1" smtClean="0"/>
              <a:t>we</a:t>
            </a:r>
            <a:r>
              <a:rPr lang="es-MX" dirty="0" smtClean="0"/>
              <a:t> can </a:t>
            </a:r>
            <a:r>
              <a:rPr lang="es-MX" dirty="0" err="1" smtClean="0"/>
              <a:t>work</a:t>
            </a:r>
            <a:r>
              <a:rPr lang="es-MX" dirty="0" smtClean="0"/>
              <a:t> </a:t>
            </a:r>
            <a:r>
              <a:rPr lang="es-MX" dirty="0" err="1" smtClean="0"/>
              <a:t>on</a:t>
            </a:r>
            <a:r>
              <a:rPr lang="es-MX" dirty="0" smtClean="0"/>
              <a:t> </a:t>
            </a:r>
            <a:r>
              <a:rPr lang="es-MX" dirty="0" err="1" smtClean="0"/>
              <a:t>different</a:t>
            </a:r>
            <a:r>
              <a:rPr lang="es-MX" dirty="0" smtClean="0"/>
              <a:t> </a:t>
            </a:r>
            <a:r>
              <a:rPr lang="es-MX" dirty="0" err="1" smtClean="0"/>
              <a:t>SKU’s</a:t>
            </a:r>
            <a:r>
              <a:rPr lang="es-MX" dirty="0" smtClean="0"/>
              <a:t> in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future</a:t>
            </a:r>
            <a:r>
              <a:rPr lang="es-MX" dirty="0" smtClean="0"/>
              <a:t>, </a:t>
            </a:r>
            <a:r>
              <a:rPr lang="es-MX" dirty="0" err="1" smtClean="0"/>
              <a:t>but</a:t>
            </a:r>
            <a:r>
              <a:rPr lang="es-MX" dirty="0" smtClean="0"/>
              <a:t> </a:t>
            </a:r>
            <a:r>
              <a:rPr lang="es-MX" dirty="0" err="1" smtClean="0"/>
              <a:t>there</a:t>
            </a:r>
            <a:r>
              <a:rPr lang="es-MX" dirty="0" smtClean="0"/>
              <a:t> </a:t>
            </a:r>
            <a:r>
              <a:rPr lang="es-MX" dirty="0" err="1" smtClean="0"/>
              <a:t>must</a:t>
            </a:r>
            <a:r>
              <a:rPr lang="es-MX" dirty="0" smtClean="0"/>
              <a:t> be </a:t>
            </a:r>
            <a:r>
              <a:rPr lang="es-MX" dirty="0" err="1" smtClean="0"/>
              <a:t>elements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link </a:t>
            </a:r>
            <a:r>
              <a:rPr lang="es-MX" dirty="0" err="1" smtClean="0"/>
              <a:t>each</a:t>
            </a:r>
            <a:r>
              <a:rPr lang="es-MX" dirty="0" smtClean="0"/>
              <a:t> </a:t>
            </a:r>
            <a:r>
              <a:rPr lang="es-MX" dirty="0" err="1" smtClean="0"/>
              <a:t>product</a:t>
            </a:r>
            <a:r>
              <a:rPr lang="es-MX" dirty="0" smtClean="0"/>
              <a:t> </a:t>
            </a:r>
            <a:r>
              <a:rPr lang="es-MX" dirty="0" err="1" smtClean="0"/>
              <a:t>tto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brand</a:t>
            </a:r>
            <a:r>
              <a:rPr lang="es-MX" dirty="0" smtClean="0"/>
              <a:t>. </a:t>
            </a:r>
            <a:r>
              <a:rPr lang="es-MX" dirty="0" err="1" smtClean="0"/>
              <a:t>This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a </a:t>
            </a:r>
            <a:r>
              <a:rPr lang="es-MX" dirty="0" err="1" smtClean="0"/>
              <a:t>good</a:t>
            </a:r>
            <a:r>
              <a:rPr lang="es-MX" dirty="0" smtClean="0"/>
              <a:t> </a:t>
            </a:r>
            <a:r>
              <a:rPr lang="es-MX" dirty="0" err="1" smtClean="0"/>
              <a:t>example</a:t>
            </a:r>
            <a:r>
              <a:rPr lang="es-MX" dirty="0" smtClean="0"/>
              <a:t> of </a:t>
            </a:r>
            <a:r>
              <a:rPr lang="es-MX" dirty="0" err="1" smtClean="0"/>
              <a:t>the</a:t>
            </a:r>
            <a:r>
              <a:rPr lang="es-MX" dirty="0" smtClean="0"/>
              <a:t> balance </a:t>
            </a:r>
            <a:r>
              <a:rPr lang="es-MX" dirty="0" err="1" smtClean="0"/>
              <a:t>between</a:t>
            </a:r>
            <a:r>
              <a:rPr lang="es-MX" dirty="0" smtClean="0"/>
              <a:t> </a:t>
            </a:r>
            <a:r>
              <a:rPr lang="es-MX" dirty="0" err="1" smtClean="0"/>
              <a:t>flexibility</a:t>
            </a:r>
            <a:r>
              <a:rPr lang="es-MX" dirty="0" smtClean="0"/>
              <a:t> and </a:t>
            </a:r>
            <a:r>
              <a:rPr lang="es-MX" dirty="0" err="1" smtClean="0"/>
              <a:t>brand</a:t>
            </a:r>
            <a:r>
              <a:rPr lang="es-MX" dirty="0" smtClean="0"/>
              <a:t> </a:t>
            </a:r>
            <a:r>
              <a:rPr lang="es-MX" dirty="0" err="1" smtClean="0"/>
              <a:t>equity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4179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05_10_11_omojo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6667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293096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 smtClean="0"/>
              <a:t>Again</a:t>
            </a:r>
            <a:r>
              <a:rPr lang="es-MX" dirty="0" smtClean="0"/>
              <a:t>, </a:t>
            </a:r>
            <a:r>
              <a:rPr lang="es-MX" dirty="0" err="1" smtClean="0"/>
              <a:t>excellent</a:t>
            </a:r>
            <a:r>
              <a:rPr lang="es-MX" dirty="0" smtClean="0"/>
              <a:t> </a:t>
            </a:r>
            <a:r>
              <a:rPr lang="es-MX" dirty="0" err="1" smtClean="0"/>
              <a:t>execution</a:t>
            </a:r>
            <a:r>
              <a:rPr lang="es-MX" dirty="0" smtClean="0"/>
              <a:t>, </a:t>
            </a:r>
            <a:r>
              <a:rPr lang="es-MX" dirty="0" err="1" smtClean="0"/>
              <a:t>great</a:t>
            </a:r>
            <a:r>
              <a:rPr lang="es-MX" dirty="0" smtClean="0"/>
              <a:t> </a:t>
            </a:r>
            <a:r>
              <a:rPr lang="es-MX" dirty="0" err="1" smtClean="0"/>
              <a:t>brand</a:t>
            </a:r>
            <a:r>
              <a:rPr lang="es-MX" dirty="0"/>
              <a:t> </a:t>
            </a:r>
            <a:r>
              <a:rPr lang="es-MX" dirty="0" err="1" smtClean="0"/>
              <a:t>treatment</a:t>
            </a:r>
            <a:r>
              <a:rPr lang="es-MX" dirty="0" smtClean="0"/>
              <a:t> and </a:t>
            </a:r>
            <a:r>
              <a:rPr lang="es-MX" dirty="0" err="1" smtClean="0"/>
              <a:t>personality</a:t>
            </a:r>
            <a:r>
              <a:rPr lang="es-MX" dirty="0" smtClean="0"/>
              <a:t>. A </a:t>
            </a:r>
            <a:r>
              <a:rPr lang="es-MX" dirty="0" err="1" smtClean="0"/>
              <a:t>distinctive</a:t>
            </a:r>
            <a:r>
              <a:rPr lang="es-MX" dirty="0" smtClean="0"/>
              <a:t> </a:t>
            </a:r>
            <a:r>
              <a:rPr lang="es-MX" dirty="0" err="1" smtClean="0"/>
              <a:t>element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identifies</a:t>
            </a:r>
            <a:r>
              <a:rPr lang="es-MX" dirty="0" smtClean="0"/>
              <a:t> </a:t>
            </a:r>
            <a:r>
              <a:rPr lang="es-MX" dirty="0" err="1" smtClean="0"/>
              <a:t>each</a:t>
            </a:r>
            <a:r>
              <a:rPr lang="es-MX" dirty="0" smtClean="0"/>
              <a:t> </a:t>
            </a:r>
            <a:r>
              <a:rPr lang="es-MX" dirty="0" err="1" smtClean="0"/>
              <a:t>product</a:t>
            </a:r>
            <a:r>
              <a:rPr lang="es-MX" dirty="0" smtClean="0"/>
              <a:t> (</a:t>
            </a:r>
            <a:r>
              <a:rPr lang="es-MX" dirty="0" err="1" smtClean="0"/>
              <a:t>together</a:t>
            </a:r>
            <a:r>
              <a:rPr lang="es-MX" dirty="0" smtClean="0"/>
              <a:t> </a:t>
            </a:r>
            <a:r>
              <a:rPr lang="es-MX" dirty="0" err="1" smtClean="0"/>
              <a:t>with</a:t>
            </a:r>
            <a:r>
              <a:rPr lang="es-MX" dirty="0" smtClean="0"/>
              <a:t> </a:t>
            </a:r>
            <a:r>
              <a:rPr lang="es-MX" dirty="0" err="1" smtClean="0"/>
              <a:t>different</a:t>
            </a:r>
            <a:r>
              <a:rPr lang="es-MX" dirty="0" smtClean="0"/>
              <a:t> </a:t>
            </a:r>
            <a:r>
              <a:rPr lang="es-MX" dirty="0" err="1" smtClean="0"/>
              <a:t>colors</a:t>
            </a:r>
            <a:r>
              <a:rPr lang="es-MX" dirty="0" smtClean="0"/>
              <a:t>). Logo </a:t>
            </a:r>
            <a:r>
              <a:rPr lang="es-MX" dirty="0" err="1" smtClean="0"/>
              <a:t>is</a:t>
            </a:r>
            <a:r>
              <a:rPr lang="es-MX" dirty="0" smtClean="0"/>
              <a:t> </a:t>
            </a:r>
            <a:r>
              <a:rPr lang="es-MX" dirty="0" err="1" smtClean="0"/>
              <a:t>too</a:t>
            </a:r>
            <a:r>
              <a:rPr lang="es-MX" dirty="0" smtClean="0"/>
              <a:t> </a:t>
            </a:r>
            <a:r>
              <a:rPr lang="es-MX" dirty="0" err="1" smtClean="0"/>
              <a:t>small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 </a:t>
            </a:r>
            <a:r>
              <a:rPr lang="es-MX" dirty="0" err="1" smtClean="0"/>
              <a:t>what</a:t>
            </a:r>
            <a:r>
              <a:rPr lang="es-MX" dirty="0" smtClean="0"/>
              <a:t> </a:t>
            </a:r>
            <a:r>
              <a:rPr lang="es-MX" dirty="0" err="1" smtClean="0"/>
              <a:t>we</a:t>
            </a:r>
            <a:r>
              <a:rPr lang="es-MX" dirty="0" smtClean="0"/>
              <a:t> are </a:t>
            </a:r>
            <a:r>
              <a:rPr lang="es-MX" dirty="0" err="1" smtClean="0"/>
              <a:t>looking</a:t>
            </a:r>
            <a:r>
              <a:rPr lang="es-MX" dirty="0" smtClean="0"/>
              <a:t> </a:t>
            </a:r>
            <a:r>
              <a:rPr lang="es-MX" dirty="0" err="1" smtClean="0"/>
              <a:t>for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640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04_26_11_dougla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6667500" cy="679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08304" y="1340768"/>
            <a:ext cx="1835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 </a:t>
            </a:r>
            <a:r>
              <a:rPr lang="es-MX" dirty="0" err="1" smtClean="0"/>
              <a:t>liked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smoke</a:t>
            </a:r>
            <a:r>
              <a:rPr lang="es-MX" dirty="0" smtClean="0"/>
              <a:t> </a:t>
            </a:r>
            <a:r>
              <a:rPr lang="es-MX" dirty="0" err="1" smtClean="0"/>
              <a:t>pattern</a:t>
            </a:r>
            <a:r>
              <a:rPr lang="es-MX" dirty="0" smtClean="0"/>
              <a:t> </a:t>
            </a:r>
            <a:r>
              <a:rPr lang="es-MX" dirty="0" err="1" smtClean="0"/>
              <a:t>here</a:t>
            </a:r>
            <a:r>
              <a:rPr lang="es-MX" dirty="0" smtClean="0"/>
              <a:t>. I </a:t>
            </a:r>
            <a:r>
              <a:rPr lang="es-MX" dirty="0" err="1" smtClean="0"/>
              <a:t>though</a:t>
            </a:r>
            <a:r>
              <a:rPr lang="es-MX" dirty="0" err="1" smtClean="0"/>
              <a:t>t</a:t>
            </a:r>
            <a:r>
              <a:rPr lang="es-MX" dirty="0" smtClean="0"/>
              <a:t> </a:t>
            </a:r>
            <a:r>
              <a:rPr lang="es-MX" dirty="0" err="1" smtClean="0"/>
              <a:t>that</a:t>
            </a:r>
            <a:r>
              <a:rPr lang="es-MX" dirty="0" smtClean="0"/>
              <a:t> </a:t>
            </a:r>
            <a:r>
              <a:rPr lang="es-MX" dirty="0" err="1" smtClean="0"/>
              <a:t>smoke</a:t>
            </a:r>
            <a:r>
              <a:rPr lang="es-MX" dirty="0" smtClean="0"/>
              <a:t> </a:t>
            </a:r>
            <a:r>
              <a:rPr lang="es-MX" dirty="0" err="1" smtClean="0"/>
              <a:t>could</a:t>
            </a:r>
            <a:r>
              <a:rPr lang="es-MX" dirty="0" smtClean="0"/>
              <a:t> </a:t>
            </a:r>
            <a:r>
              <a:rPr lang="es-MX" dirty="0" err="1" smtClean="0"/>
              <a:t>make</a:t>
            </a:r>
            <a:r>
              <a:rPr lang="es-MX" dirty="0" smtClean="0"/>
              <a:t> </a:t>
            </a:r>
            <a:r>
              <a:rPr lang="es-MX" dirty="0" err="1" smtClean="0"/>
              <a:t>the</a:t>
            </a:r>
            <a:r>
              <a:rPr lang="es-MX" dirty="0" smtClean="0"/>
              <a:t> </a:t>
            </a:r>
            <a:r>
              <a:rPr lang="es-MX" dirty="0" err="1" smtClean="0"/>
              <a:t>transition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a </a:t>
            </a:r>
            <a:r>
              <a:rPr lang="es-MX" dirty="0" err="1" smtClean="0"/>
              <a:t>plant</a:t>
            </a:r>
            <a:r>
              <a:rPr lang="es-MX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833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405</Words>
  <Application>Microsoft Office PowerPoint</Application>
  <PresentationFormat>On-screen Show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Don’ts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</dc:creator>
  <cp:lastModifiedBy>Oscar</cp:lastModifiedBy>
  <cp:revision>13</cp:revision>
  <dcterms:created xsi:type="dcterms:W3CDTF">2012-05-11T04:28:26Z</dcterms:created>
  <dcterms:modified xsi:type="dcterms:W3CDTF">2012-05-13T07:24:06Z</dcterms:modified>
</cp:coreProperties>
</file>